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16DC2-E1AA-43F9-9F45-DD69A9711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7F4B97-3220-4D5D-BFF3-C5F21A30A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268A2-CA37-44C0-A252-AB90CDD9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A5FC-0D9B-4933-8B8F-23C6BBCD7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1817A-021D-4EDD-B134-354DBD7F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374-1B97-4EBB-B904-F5997B07F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478905-1E2D-4009-95B1-6B661A606F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AA61F-2D9C-4655-8BD7-0A09C759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62427-62BC-493C-A42F-74E780C8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8B193-8C01-4CC2-A045-571AC4EB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28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E5F3A9-1BA0-4A97-A7AC-4F58EF0A8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F9FA0A-9B8A-4149-866C-BDD55B343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03350-9AB1-4E00-A499-942EC74F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777A1-ECF2-457A-B52B-0F8A1ABBE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E6294-D601-47F2-8DF8-A1B3DDA3F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5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A950B-AB22-4A5B-A539-743B77F4E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3CFC-BA8A-4189-BFFA-3C6C7BC76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22BF6E-1D37-47DD-9143-7BFA72E6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81E20-08B6-4927-9337-0B0CE26B4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72443-DC32-494F-BCBC-49C685AF2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65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811C2-EFAB-44BD-B887-F0FFEA192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52F12-CE98-422E-A348-E0CFAE7EA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B5F07-5CBA-495D-89DA-575E5236D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D678D-1C53-40B8-89C5-876F270B9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98599-6EFD-4B31-9FC1-9FFB2E65E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5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5322D-6F02-431C-ADFA-5BA036581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272A2-7066-4BF1-9DCB-AC2B3B02F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7E89AC-0DFC-4D04-AF1A-75D5B93C4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AA755-285E-48F1-9FDD-F8E24405E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3B8A3-8956-4BCC-8C0B-1EB49DEF5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9DDDE-596D-4D8E-A426-A1B27601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1CA37-8DFB-4010-BBFE-A10122C24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D7ECD-DDCF-4E32-B579-220BCBCBB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E4CC73-AACC-4EB6-B710-96999FB2C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55701-A558-4A95-A471-4E9A355BC6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AF09BE-1489-4536-B4D8-494AA331E2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34DAF-67D6-4DAF-982A-753C91D86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197766-C59D-4B50-8812-076F40A6B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D5B789-4FBF-46C9-8189-782BD297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63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6D4D5-7206-4A69-81D7-4678067E7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30C73-71AF-46C4-B895-1B5B41938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CA862F-5F91-4E94-86CF-54267817D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9B19B7-83E9-45F5-AF21-B489C01A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6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CAF75D-BB88-4037-B49E-5E2CE9A06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71A921-6800-4D4C-ACA1-39B6EFB65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B6DA01-F706-48DF-863F-2F69066D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1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38B6-6E8E-4485-B117-A836BA1C5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29CAB-E30C-4FEB-B905-F28555C6B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17FCDD-9767-4EBA-B83B-49533FCE6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2D9ECF-A527-42F6-BCDA-61406851D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1A948-B4AD-4A2F-AD42-ECADC2261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F23D0-9DE8-4F8D-B90F-8F75DC8E2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98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8A0FB-DDEB-4C23-A5ED-7E448E31D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1B4ADC-719B-4F92-B00F-8DE9DDCA6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396DC-6D73-4555-B54D-7C56DDE9A3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E5D99-47FA-4759-94E3-EA5D8C63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CF64BB-F66D-4A8A-BA80-B6685ED99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BDE47-1045-40CB-971F-58F941E6B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48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B9B985-FA8D-4FB8-8B11-0F06D319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C2260-86AC-498A-AC12-28BE75FB3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8E9B6-F905-4B71-889C-1DD8A3061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F29C6-F2EA-423F-A453-E7C117A48089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3F051-5FD2-498E-9439-23E2F9D7D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F6A41-7A9C-44BC-81D0-77CAF6DD4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36C39-7063-4B51-825D-819A1AA37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iano keys&#10;&#10;Description automatically generated with medium confidence">
            <a:extLst>
              <a:ext uri="{FF2B5EF4-FFF2-40B4-BE49-F238E27FC236}">
                <a16:creationId xmlns:a16="http://schemas.microsoft.com/office/drawing/2014/main" id="{64F76F27-C713-4FE6-B314-78EBCBD41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12" t="-14350" r="-26057" b="-14569"/>
          <a:stretch/>
        </p:blipFill>
        <p:spPr>
          <a:xfrm>
            <a:off x="2192055" y="1108137"/>
            <a:ext cx="5899759" cy="46090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802E7F-72D5-4A0F-97FF-97E36355174B}"/>
              </a:ext>
            </a:extLst>
          </p:cNvPr>
          <p:cNvSpPr txBox="1"/>
          <p:nvPr/>
        </p:nvSpPr>
        <p:spPr>
          <a:xfrm>
            <a:off x="1431817" y="3097612"/>
            <a:ext cx="1499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</a:t>
            </a:r>
            <a:r>
              <a:rPr lang="en-US" dirty="0"/>
              <a:t>Caspase1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44C2DF4-6D72-483B-851D-B749F45163D8}"/>
              </a:ext>
            </a:extLst>
          </p:cNvPr>
          <p:cNvCxnSpPr>
            <a:cxnSpLocks/>
          </p:cNvCxnSpPr>
          <p:nvPr/>
        </p:nvCxnSpPr>
        <p:spPr>
          <a:xfrm>
            <a:off x="6392448" y="384543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E0B406-6E37-493B-9CC2-6DD6DEFD5D56}"/>
              </a:ext>
            </a:extLst>
          </p:cNvPr>
          <p:cNvCxnSpPr>
            <a:cxnSpLocks/>
          </p:cNvCxnSpPr>
          <p:nvPr/>
        </p:nvCxnSpPr>
        <p:spPr>
          <a:xfrm>
            <a:off x="6370943" y="317867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637808C-935F-4064-A9E4-462B5AAE67C5}"/>
              </a:ext>
            </a:extLst>
          </p:cNvPr>
          <p:cNvCxnSpPr>
            <a:cxnSpLocks/>
          </p:cNvCxnSpPr>
          <p:nvPr/>
        </p:nvCxnSpPr>
        <p:spPr>
          <a:xfrm>
            <a:off x="6367875" y="268135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DC6CF76-20B9-48CF-B37F-4FF05C2653F3}"/>
              </a:ext>
            </a:extLst>
          </p:cNvPr>
          <p:cNvCxnSpPr>
            <a:cxnSpLocks/>
          </p:cNvCxnSpPr>
          <p:nvPr/>
        </p:nvCxnSpPr>
        <p:spPr>
          <a:xfrm>
            <a:off x="6395051" y="461667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C40AAE0-7A36-4BB6-8E3E-2694F9BF8572}"/>
              </a:ext>
            </a:extLst>
          </p:cNvPr>
          <p:cNvCxnSpPr>
            <a:cxnSpLocks/>
          </p:cNvCxnSpPr>
          <p:nvPr/>
        </p:nvCxnSpPr>
        <p:spPr>
          <a:xfrm>
            <a:off x="3370966" y="899759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E31A082-9CED-4D63-AABB-8AB1BF83E3DE}"/>
              </a:ext>
            </a:extLst>
          </p:cNvPr>
          <p:cNvCxnSpPr>
            <a:cxnSpLocks/>
          </p:cNvCxnSpPr>
          <p:nvPr/>
        </p:nvCxnSpPr>
        <p:spPr>
          <a:xfrm>
            <a:off x="4841804" y="903302"/>
            <a:ext cx="1224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4DBB935-2A9C-4B66-899A-6AA6B5143463}"/>
              </a:ext>
            </a:extLst>
          </p:cNvPr>
          <p:cNvSpPr txBox="1"/>
          <p:nvPr/>
        </p:nvSpPr>
        <p:spPr>
          <a:xfrm>
            <a:off x="2438204" y="899759"/>
            <a:ext cx="616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0A3339-5BF8-4CAA-9BAA-D420E7E27974}"/>
              </a:ext>
            </a:extLst>
          </p:cNvPr>
          <p:cNvSpPr txBox="1"/>
          <p:nvPr/>
        </p:nvSpPr>
        <p:spPr>
          <a:xfrm>
            <a:off x="2423110" y="1208705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C23AEE7-9182-481B-A4B2-8E72DD485920}"/>
              </a:ext>
            </a:extLst>
          </p:cNvPr>
          <p:cNvCxnSpPr>
            <a:cxnSpLocks/>
          </p:cNvCxnSpPr>
          <p:nvPr/>
        </p:nvCxnSpPr>
        <p:spPr>
          <a:xfrm>
            <a:off x="2932917" y="3306875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1A081CD-B4A3-4A05-BD7A-F30485F93B81}"/>
              </a:ext>
            </a:extLst>
          </p:cNvPr>
          <p:cNvSpPr txBox="1"/>
          <p:nvPr/>
        </p:nvSpPr>
        <p:spPr>
          <a:xfrm>
            <a:off x="3271094" y="913936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+      +      -     +      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28114-F7C4-4FC6-BAB0-44E9A32CAC86}"/>
              </a:ext>
            </a:extLst>
          </p:cNvPr>
          <p:cNvSpPr txBox="1"/>
          <p:nvPr/>
        </p:nvSpPr>
        <p:spPr>
          <a:xfrm>
            <a:off x="3274639" y="1140767"/>
            <a:ext cx="279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-     -      +      -      -      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F5FC23-F417-4A1E-B0F4-16E98E395305}"/>
              </a:ext>
            </a:extLst>
          </p:cNvPr>
          <p:cNvSpPr txBox="1"/>
          <p:nvPr/>
        </p:nvSpPr>
        <p:spPr>
          <a:xfrm>
            <a:off x="3685764" y="563059"/>
            <a:ext cx="78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A23C16-F1C4-4F0A-B267-E5BB19D5C725}"/>
              </a:ext>
            </a:extLst>
          </p:cNvPr>
          <p:cNvSpPr txBox="1"/>
          <p:nvPr/>
        </p:nvSpPr>
        <p:spPr>
          <a:xfrm>
            <a:off x="4909764" y="54533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Vacuolin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547595-FDF3-4DB2-A8E6-6B9014C0462E}"/>
              </a:ext>
            </a:extLst>
          </p:cNvPr>
          <p:cNvSpPr txBox="1"/>
          <p:nvPr/>
        </p:nvSpPr>
        <p:spPr>
          <a:xfrm>
            <a:off x="6742224" y="248475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CE4315-4C9F-40E0-B77D-79147626F992}"/>
              </a:ext>
            </a:extLst>
          </p:cNvPr>
          <p:cNvSpPr txBox="1"/>
          <p:nvPr/>
        </p:nvSpPr>
        <p:spPr>
          <a:xfrm>
            <a:off x="6735134" y="2998660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0731C3-8DB6-48C7-A0C8-5C45C1109454}"/>
              </a:ext>
            </a:extLst>
          </p:cNvPr>
          <p:cNvSpPr txBox="1"/>
          <p:nvPr/>
        </p:nvSpPr>
        <p:spPr>
          <a:xfrm>
            <a:off x="6717413" y="369331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0850F2-49D5-4985-A4DC-95330BB99052}"/>
              </a:ext>
            </a:extLst>
          </p:cNvPr>
          <p:cNvSpPr txBox="1"/>
          <p:nvPr/>
        </p:nvSpPr>
        <p:spPr>
          <a:xfrm>
            <a:off x="6646529" y="443050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A80804B-D58E-4A24-9F16-394191E37389}"/>
              </a:ext>
            </a:extLst>
          </p:cNvPr>
          <p:cNvCxnSpPr>
            <a:cxnSpLocks/>
          </p:cNvCxnSpPr>
          <p:nvPr/>
        </p:nvCxnSpPr>
        <p:spPr>
          <a:xfrm>
            <a:off x="6403312" y="2344656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646ABD7-9117-425E-BE54-507CBC199A48}"/>
              </a:ext>
            </a:extLst>
          </p:cNvPr>
          <p:cNvSpPr txBox="1"/>
          <p:nvPr/>
        </p:nvSpPr>
        <p:spPr>
          <a:xfrm>
            <a:off x="6777661" y="2148057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B9885B-4E65-4A99-A4DC-0183A65A5BF3}"/>
              </a:ext>
            </a:extLst>
          </p:cNvPr>
          <p:cNvCxnSpPr>
            <a:cxnSpLocks/>
          </p:cNvCxnSpPr>
          <p:nvPr/>
        </p:nvCxnSpPr>
        <p:spPr>
          <a:xfrm>
            <a:off x="6396220" y="209301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F3B838B-CC17-43F2-B947-48F0A4FC3ACF}"/>
              </a:ext>
            </a:extLst>
          </p:cNvPr>
          <p:cNvSpPr txBox="1"/>
          <p:nvPr/>
        </p:nvSpPr>
        <p:spPr>
          <a:xfrm>
            <a:off x="6770569" y="189641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AB0D5DC-600F-444D-8FBC-4EBD52D3AABC}"/>
              </a:ext>
            </a:extLst>
          </p:cNvPr>
          <p:cNvCxnSpPr>
            <a:cxnSpLocks/>
          </p:cNvCxnSpPr>
          <p:nvPr/>
        </p:nvCxnSpPr>
        <p:spPr>
          <a:xfrm>
            <a:off x="6410391" y="190517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9D665D5-3254-4132-B6FC-123543A367E7}"/>
              </a:ext>
            </a:extLst>
          </p:cNvPr>
          <p:cNvSpPr txBox="1"/>
          <p:nvPr/>
        </p:nvSpPr>
        <p:spPr>
          <a:xfrm>
            <a:off x="6784740" y="170857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1393FA-0C35-484D-9990-85E421EF151D}"/>
              </a:ext>
            </a:extLst>
          </p:cNvPr>
          <p:cNvSpPr txBox="1"/>
          <p:nvPr/>
        </p:nvSpPr>
        <p:spPr>
          <a:xfrm>
            <a:off x="1242565" y="448672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Caspase 1 p20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DAF2FA1-A083-41CC-94B0-40E8274E8BDB}"/>
              </a:ext>
            </a:extLst>
          </p:cNvPr>
          <p:cNvCxnSpPr>
            <a:cxnSpLocks/>
          </p:cNvCxnSpPr>
          <p:nvPr/>
        </p:nvCxnSpPr>
        <p:spPr>
          <a:xfrm>
            <a:off x="2968355" y="4671389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E1C3BAD-401A-411E-9C38-A691533210EA}"/>
              </a:ext>
            </a:extLst>
          </p:cNvPr>
          <p:cNvSpPr txBox="1"/>
          <p:nvPr/>
        </p:nvSpPr>
        <p:spPr>
          <a:xfrm>
            <a:off x="410966" y="441789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3C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961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inke2011@gmail.com</dc:creator>
  <cp:lastModifiedBy>inke2011@gmail.com</cp:lastModifiedBy>
  <cp:revision>1</cp:revision>
  <dcterms:created xsi:type="dcterms:W3CDTF">2022-10-11T16:01:54Z</dcterms:created>
  <dcterms:modified xsi:type="dcterms:W3CDTF">2022-10-11T16:06:09Z</dcterms:modified>
</cp:coreProperties>
</file>